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  <p:sldMasterId id="2147483707" r:id="rId2"/>
    <p:sldMasterId id="2147483708" r:id="rId3"/>
    <p:sldMasterId id="2147483709" r:id="rId4"/>
  </p:sldMasterIdLst>
  <p:notesMasterIdLst>
    <p:notesMasterId r:id="rId6"/>
  </p:notesMasterIdLst>
  <p:sldIdLst>
    <p:sldId id="257" r:id="rId5"/>
  </p:sldIdLst>
  <p:sldSz cx="9144000" cy="6858000" type="screen4x3"/>
  <p:notesSz cx="6797675" cy="99266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7354" autoAdjust="0"/>
  </p:normalViewPr>
  <p:slideViewPr>
    <p:cSldViewPr snapToGrid="0" snapToObjects="1"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6D175-D154-634B-B338-F76D71C0B733}" type="datetimeFigureOut">
              <a:rPr kumimoji="1" lang="ja-JP" altLang="en-US" smtClean="0"/>
              <a:t>2016/3/31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73F8A5-FBFD-B749-826F-A16B9A3EA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1352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7A3E-4738-41D1-AB4F-9DBE7D40E9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20AF7-6BF8-4E8D-A79A-AA306BDCA1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1F435-CB77-4582-B763-055BF6F913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EA53-09A1-4F04-9907-E73186D8C0B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9E3E0A-EA1E-4373-8DA9-A3C216E683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0FB83-EE48-4433-81CB-E2579EBBFD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799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30B93-4C0F-44D7-9FB0-CA7ED8C1186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AC82C-C06C-4B08-9062-B1D004B9429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44115-E416-402C-9DC4-DB5DACD8DC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1E427-1D7A-4181-8FEC-0006DAF8BA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F7574-35F6-458F-98D7-ED2C922B879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C402B-13C7-4F1A-9CF8-271C966C823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F2A-BA7E-45A2-B051-099CA981422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403D2-7E28-4848-BE72-F7E15CFB4A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6563" y="260350"/>
            <a:ext cx="2178050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83338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81F29-862D-46AC-9669-2F5F30F044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914400" y="260350"/>
            <a:ext cx="7258050" cy="56356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250825" y="1052513"/>
            <a:ext cx="4279900" cy="25876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683125" y="1052513"/>
            <a:ext cx="4281488" cy="25876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250825" y="3792538"/>
            <a:ext cx="4279900" cy="25892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83125" y="3792538"/>
            <a:ext cx="4281488" cy="2589212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F6936-3BAA-48F2-ABCE-3F74FBD0AE4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8DD04-495B-42D2-B643-15F3A21AA5F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00066-3542-4937-B8CE-67C8643EB3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5500C2-B771-4242-A9B8-8B39450F25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756CD8-7000-4690-8A63-991C0B23D4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C867A-6FFE-4D9A-961A-67CE34A369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A3CCB-DB94-4F67-9D84-1712D89922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6DED3-07EC-4B16-9884-C847D82272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C14A3-99EB-4E25-B460-E313924B1D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B605-4A07-4FC7-A6C9-25C7D17ABBB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2FCE6-F352-4FE8-8014-C7779460DB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35291-E0A6-4027-8AF6-3E72FE6480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E8DB4-8554-4137-8628-C6E8BEAFBC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D3F03-4C06-4457-BC9D-06331949490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95C1E-1EC3-41B7-BB72-BC240EA7E0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81D9C-B7E2-44AD-BFA1-A005D1FF50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0825" y="1052513"/>
            <a:ext cx="4279900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53292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71D41B-D31B-4D79-B467-700E92F3A4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5F98-CDED-45FE-AD58-47A705619A7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4E0D5-2594-4763-83FC-5A78497827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DBF05-964F-41EB-A424-7BDE6084B96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8F4CE-C134-4BE1-BA71-72859DBECA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F22A7-CBB7-4F06-866C-B6ADF6797FC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1D1D0-7159-49FB-8467-EC0996FDCA2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C1DE9-A212-4E8F-A30E-5F1D936F08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6563" y="260350"/>
            <a:ext cx="2178050" cy="6121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383338" cy="6121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18C0E-8EAC-4072-99AC-D036AF9629D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7F0AB0-6638-48AE-A3EC-B7B33DCD12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2F090-1A80-485C-8582-6A06F05D81F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6CC2-A087-4E25-91CC-BF58586116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68F6-E175-4F5C-888B-ADAE84A0E2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AB50E-C816-49B0-8B1F-80298D271E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5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016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35921BAF-F750-4AD2-A672-965E789626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539750" y="1989138"/>
            <a:ext cx="5761038" cy="2016125"/>
          </a:xfrm>
          <a:prstGeom prst="rect">
            <a:avLst/>
          </a:prstGeom>
          <a:noFill/>
          <a:ln w="1270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2957" name="Rectangle 13"/>
          <p:cNvSpPr>
            <a:spLocks noChangeArrowheads="1"/>
          </p:cNvSpPr>
          <p:nvPr/>
        </p:nvSpPr>
        <p:spPr bwMode="auto">
          <a:xfrm>
            <a:off x="612775" y="2060575"/>
            <a:ext cx="719138" cy="187325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82958" name="Rectangle 14"/>
          <p:cNvSpPr>
            <a:spLocks noChangeArrowheads="1"/>
          </p:cNvSpPr>
          <p:nvPr/>
        </p:nvSpPr>
        <p:spPr bwMode="auto">
          <a:xfrm>
            <a:off x="6372225" y="1989138"/>
            <a:ext cx="1873250" cy="20161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016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648C5C52-41AF-4C6D-80E9-96B71FBAD0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053" name="Group 8"/>
          <p:cNvGrpSpPr>
            <a:grpSpLocks/>
          </p:cNvGrpSpPr>
          <p:nvPr/>
        </p:nvGrpSpPr>
        <p:grpSpPr bwMode="auto">
          <a:xfrm>
            <a:off x="250825" y="215900"/>
            <a:ext cx="8713788" cy="692150"/>
            <a:chOff x="158" y="136"/>
            <a:chExt cx="5489" cy="436"/>
          </a:xfrm>
        </p:grpSpPr>
        <p:sp>
          <p:nvSpPr>
            <p:cNvPr id="111625" name="Rectangle 9"/>
            <p:cNvSpPr>
              <a:spLocks noChangeArrowheads="1"/>
            </p:cNvSpPr>
            <p:nvPr/>
          </p:nvSpPr>
          <p:spPr bwMode="auto">
            <a:xfrm>
              <a:off x="158" y="136"/>
              <a:ext cx="5035" cy="436"/>
            </a:xfrm>
            <a:prstGeom prst="rect">
              <a:avLst/>
            </a:prstGeom>
            <a:noFill/>
            <a:ln w="1905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11626" name="Rectangle 10"/>
            <p:cNvSpPr>
              <a:spLocks noChangeArrowheads="1"/>
            </p:cNvSpPr>
            <p:nvPr/>
          </p:nvSpPr>
          <p:spPr bwMode="auto">
            <a:xfrm>
              <a:off x="204" y="181"/>
              <a:ext cx="362" cy="34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111627" name="Rectangle 11"/>
            <p:cNvSpPr>
              <a:spLocks noChangeArrowheads="1"/>
            </p:cNvSpPr>
            <p:nvPr/>
          </p:nvSpPr>
          <p:spPr bwMode="auto">
            <a:xfrm>
              <a:off x="5239" y="136"/>
              <a:ext cx="408" cy="43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1116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5329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16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60350"/>
            <a:ext cx="72580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050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016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C46BD962-C8BD-45BD-A21E-E62EA8CA38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490501" name="Rectangle 5"/>
          <p:cNvSpPr>
            <a:spLocks noChangeArrowheads="1"/>
          </p:cNvSpPr>
          <p:nvPr/>
        </p:nvSpPr>
        <p:spPr bwMode="auto">
          <a:xfrm>
            <a:off x="539750" y="1989138"/>
            <a:ext cx="5761038" cy="2016125"/>
          </a:xfrm>
          <a:prstGeom prst="rect">
            <a:avLst/>
          </a:prstGeom>
          <a:noFill/>
          <a:ln w="1905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90502" name="Rectangle 6"/>
          <p:cNvSpPr>
            <a:spLocks noChangeArrowheads="1"/>
          </p:cNvSpPr>
          <p:nvPr/>
        </p:nvSpPr>
        <p:spPr bwMode="auto">
          <a:xfrm>
            <a:off x="612775" y="2060575"/>
            <a:ext cx="1800225" cy="18732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  <p:sp>
        <p:nvSpPr>
          <p:cNvPr id="490503" name="Rectangle 7"/>
          <p:cNvSpPr>
            <a:spLocks noChangeArrowheads="1"/>
          </p:cNvSpPr>
          <p:nvPr/>
        </p:nvSpPr>
        <p:spPr bwMode="auto">
          <a:xfrm>
            <a:off x="6372225" y="1989138"/>
            <a:ext cx="1873250" cy="201612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>
              <a:ea typeface="ＭＳ Ｐゴシック" pitchFamily="50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5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254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48488" y="6453188"/>
            <a:ext cx="2016125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145A5ADC-2D9C-4571-A0C4-B8677BD335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4101" name="Group 5"/>
          <p:cNvGrpSpPr>
            <a:grpSpLocks/>
          </p:cNvGrpSpPr>
          <p:nvPr/>
        </p:nvGrpSpPr>
        <p:grpSpPr bwMode="auto">
          <a:xfrm>
            <a:off x="250825" y="215900"/>
            <a:ext cx="8713788" cy="692150"/>
            <a:chOff x="158" y="136"/>
            <a:chExt cx="5489" cy="436"/>
          </a:xfrm>
        </p:grpSpPr>
        <p:sp>
          <p:nvSpPr>
            <p:cNvPr id="492550" name="Rectangle 6"/>
            <p:cNvSpPr>
              <a:spLocks noChangeArrowheads="1"/>
            </p:cNvSpPr>
            <p:nvPr/>
          </p:nvSpPr>
          <p:spPr bwMode="auto">
            <a:xfrm>
              <a:off x="158" y="136"/>
              <a:ext cx="5035" cy="436"/>
            </a:xfrm>
            <a:prstGeom prst="rect">
              <a:avLst/>
            </a:prstGeom>
            <a:noFill/>
            <a:ln w="19050">
              <a:solidFill>
                <a:srgbClr val="3333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551" name="Rectangle 7"/>
            <p:cNvSpPr>
              <a:spLocks noChangeArrowheads="1"/>
            </p:cNvSpPr>
            <p:nvPr/>
          </p:nvSpPr>
          <p:spPr bwMode="auto">
            <a:xfrm>
              <a:off x="204" y="181"/>
              <a:ext cx="362" cy="34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  <p:sp>
          <p:nvSpPr>
            <p:cNvPr id="492552" name="Rectangle 8"/>
            <p:cNvSpPr>
              <a:spLocks noChangeArrowheads="1"/>
            </p:cNvSpPr>
            <p:nvPr/>
          </p:nvSpPr>
          <p:spPr bwMode="auto">
            <a:xfrm>
              <a:off x="5239" y="136"/>
              <a:ext cx="408" cy="436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a typeface="ＭＳ Ｐゴシック" pitchFamily="50" charset="-128"/>
              </a:endParaRPr>
            </a:p>
          </p:txBody>
        </p:sp>
      </p:grpSp>
      <p:sp>
        <p:nvSpPr>
          <p:cNvPr id="4925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9255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60350"/>
            <a:ext cx="725805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8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4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 sz="2000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n"/>
        <a:defRPr kumimoji="1">
          <a:solidFill>
            <a:schemeClr val="accent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400" dirty="0" smtClean="0"/>
              <a:t>ワークショップ進行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0825" y="1052513"/>
            <a:ext cx="8713788" cy="5607995"/>
          </a:xfrm>
        </p:spPr>
        <p:txBody>
          <a:bodyPr/>
          <a:lstStyle/>
          <a:p>
            <a:r>
              <a:rPr lang="ja-JP" altLang="en-US" sz="2000" dirty="0"/>
              <a:t>趣旨説明：</a:t>
            </a:r>
            <a:r>
              <a:rPr lang="en-US" altLang="ja-JP" sz="2000" dirty="0"/>
              <a:t>1</a:t>
            </a:r>
            <a:r>
              <a:rPr lang="ja-JP" altLang="en-US" sz="2000" dirty="0"/>
              <a:t>分</a:t>
            </a:r>
            <a:endParaRPr lang="en-US" altLang="ja-JP" sz="20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/>
              <a:t>テーマ</a:t>
            </a:r>
            <a:r>
              <a:rPr lang="ja-JP" altLang="en-US" sz="2000" dirty="0" smtClean="0"/>
              <a:t>１：２０分間</a:t>
            </a:r>
            <a:endParaRPr lang="en-US" altLang="ja-JP" sz="2000" dirty="0"/>
          </a:p>
          <a:p>
            <a:pPr marL="857250" lvl="1" indent="-457200"/>
            <a:r>
              <a:rPr lang="ja-JP" altLang="en-US" sz="1800" dirty="0"/>
              <a:t>家庭：最近こどもを叱ったこと、褒めたことを書き出して下さい。</a:t>
            </a:r>
            <a:endParaRPr lang="en-US" altLang="ja-JP" sz="1800" dirty="0"/>
          </a:p>
          <a:p>
            <a:pPr marL="857250" lvl="1" indent="-457200"/>
            <a:r>
              <a:rPr lang="ja-JP" altLang="en-US" sz="1800" dirty="0"/>
              <a:t>地域</a:t>
            </a:r>
            <a:r>
              <a:rPr lang="ja-JP" altLang="en-US" sz="1800" dirty="0" smtClean="0"/>
              <a:t>：自分たちの学校の</a:t>
            </a:r>
            <a:r>
              <a:rPr lang="ja-JP" altLang="en-US" sz="1800" dirty="0"/>
              <a:t>子どもたちを見て気づいたことを書き出して下さい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pPr marL="857250" lvl="1" indent="-457200"/>
            <a:r>
              <a:rPr lang="en-US" altLang="ja-JP" sz="1800" dirty="0" smtClean="0"/>
              <a:t>→</a:t>
            </a:r>
            <a:r>
              <a:rPr lang="ja-JP" altLang="en-US" sz="1800" dirty="0" smtClean="0"/>
              <a:t>付せんを模造紙に貼る。近いものを寄せる。</a:t>
            </a:r>
            <a:endParaRPr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/>
              <a:t>テーマ２：２０分間</a:t>
            </a:r>
            <a:endParaRPr lang="en-US" altLang="ja-JP" sz="2000" dirty="0"/>
          </a:p>
          <a:p>
            <a:pPr marL="857250" lvl="1" indent="-457200"/>
            <a:r>
              <a:rPr lang="ja-JP" altLang="en-US" sz="1800" dirty="0" smtClean="0"/>
              <a:t>「</a:t>
            </a:r>
            <a:r>
              <a:rPr lang="ja-JP" altLang="en-US" sz="1800" dirty="0" smtClean="0"/>
              <a:t>○○な</a:t>
            </a:r>
            <a:r>
              <a:rPr lang="ja-JP" altLang="en-US" sz="1800" dirty="0" smtClean="0"/>
              <a:t>人</a:t>
            </a:r>
            <a:r>
              <a:rPr lang="ja-JP" altLang="en-US" sz="1800" dirty="0"/>
              <a:t>」</a:t>
            </a:r>
            <a:r>
              <a:rPr lang="ja-JP" altLang="en-US" sz="1800" dirty="0" smtClean="0"/>
              <a:t>「○○の</a:t>
            </a:r>
            <a:r>
              <a:rPr lang="ja-JP" altLang="en-US" sz="1800" dirty="0"/>
              <a:t>ある人」</a:t>
            </a:r>
            <a:r>
              <a:rPr lang="ja-JP" altLang="en-US" sz="1800" dirty="0" smtClean="0"/>
              <a:t>「○○する人</a:t>
            </a:r>
            <a:r>
              <a:rPr lang="ja-JP" altLang="en-US" sz="1800" dirty="0"/>
              <a:t>」</a:t>
            </a:r>
            <a:r>
              <a:rPr lang="ja-JP" altLang="en-US" sz="1800" dirty="0" smtClean="0"/>
              <a:t>「</a:t>
            </a:r>
            <a:r>
              <a:rPr lang="ja-JP" altLang="en-US" sz="1800" dirty="0" smtClean="0"/>
              <a:t>○○をできる</a:t>
            </a:r>
            <a:r>
              <a:rPr lang="ja-JP" altLang="en-US" sz="1800" dirty="0" smtClean="0"/>
              <a:t>人</a:t>
            </a:r>
            <a:r>
              <a:rPr lang="ja-JP" altLang="en-US" sz="1800" dirty="0"/>
              <a:t>」になるため</a:t>
            </a:r>
            <a:r>
              <a:rPr lang="ja-JP" altLang="en-US" sz="1800" dirty="0" smtClean="0"/>
              <a:t>に自分</a:t>
            </a:r>
            <a:r>
              <a:rPr lang="ja-JP" altLang="en-US" sz="1800" dirty="0"/>
              <a:t>の家庭や地域でどんなことができるか、書き出して下さい。</a:t>
            </a:r>
            <a:endParaRPr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 dirty="0"/>
              <a:t>発表のための準備：</a:t>
            </a:r>
            <a:r>
              <a:rPr lang="ja-JP" altLang="en-US" sz="2000" dirty="0" smtClean="0"/>
              <a:t>１５分</a:t>
            </a:r>
            <a:endParaRPr lang="en-US" altLang="ja-JP" sz="2000" dirty="0"/>
          </a:p>
          <a:p>
            <a:pPr lvl="1"/>
            <a:r>
              <a:rPr lang="ja-JP" altLang="en-US" sz="1800" dirty="0"/>
              <a:t>発表者を１名決める。</a:t>
            </a:r>
            <a:endParaRPr lang="en-US" altLang="ja-JP" sz="1800" dirty="0"/>
          </a:p>
          <a:p>
            <a:pPr lvl="1"/>
            <a:r>
              <a:rPr lang="ja-JP" altLang="en-US" sz="1800" dirty="0"/>
              <a:t>付せんに書きだした内容をまとめて、発表内容の構成を考える</a:t>
            </a:r>
            <a:endParaRPr lang="en-US" altLang="ja-JP" sz="1800" dirty="0"/>
          </a:p>
          <a:p>
            <a:pPr marL="457200" indent="-457200">
              <a:buFont typeface="+mj-lt"/>
              <a:buAutoNum type="arabicPeriod"/>
            </a:pPr>
            <a:r>
              <a:rPr lang="ja-JP" altLang="en-US" sz="2000"/>
              <a:t>発表</a:t>
            </a:r>
            <a:r>
              <a:rPr lang="ja-JP" altLang="en-US" sz="2000" smtClean="0"/>
              <a:t>：</a:t>
            </a:r>
            <a:endParaRPr lang="en-US" altLang="ja-JP" sz="2000" dirty="0"/>
          </a:p>
          <a:p>
            <a:pPr lvl="1"/>
            <a:r>
              <a:rPr lang="ja-JP" altLang="en-US" sz="1800" dirty="0"/>
              <a:t>１</a:t>
            </a:r>
            <a:r>
              <a:rPr lang="ja-JP" altLang="en-US" sz="1800" dirty="0" smtClean="0"/>
              <a:t>チーム３分</a:t>
            </a:r>
            <a:r>
              <a:rPr lang="en-US" altLang="ja-JP" sz="1800" dirty="0" smtClean="0"/>
              <a:t>×</a:t>
            </a:r>
            <a:r>
              <a:rPr lang="ja-JP" altLang="en-US" sz="1800" dirty="0" smtClean="0"/>
              <a:t>○</a:t>
            </a:r>
            <a:r>
              <a:rPr lang="ja-JP" altLang="en-US" sz="1800" dirty="0" smtClean="0"/>
              <a:t>チーム</a:t>
            </a:r>
            <a:endParaRPr lang="en-US" altLang="ja-JP" sz="1800" dirty="0"/>
          </a:p>
          <a:p>
            <a:r>
              <a:rPr lang="ja-JP" altLang="en-US" sz="2000" dirty="0"/>
              <a:t>注意点</a:t>
            </a:r>
            <a:endParaRPr lang="en-US" altLang="ja-JP" sz="2000" dirty="0"/>
          </a:p>
          <a:p>
            <a:pPr lvl="1"/>
            <a:r>
              <a:rPr lang="ja-JP" altLang="en-US" sz="1800" dirty="0" smtClean="0"/>
              <a:t>付</a:t>
            </a:r>
            <a:r>
              <a:rPr lang="ja-JP" altLang="en-US" sz="1800" dirty="0"/>
              <a:t>せんは１枚に一つのことを書きましょう。質より量です。</a:t>
            </a:r>
            <a:endParaRPr lang="en-US" altLang="ja-JP" sz="1800" dirty="0"/>
          </a:p>
          <a:p>
            <a:pPr lvl="1"/>
            <a:r>
              <a:rPr lang="ja-JP" altLang="en-US" sz="1800" dirty="0"/>
              <a:t>アイディアや夢は、恥ずかしがらずに大胆に書きましょう。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42935815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既定のテーマ">
  <a:themeElements>
    <a:clrScheme name="cm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mr_template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m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m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m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mr_template">
  <a:themeElements>
    <a:clrScheme name="1_cm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mr_template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m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m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m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mr_template">
  <a:themeElements>
    <a:clrScheme name="2_cm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mr_template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m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m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m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mr_template">
  <a:themeElements>
    <a:clrScheme name="3_cmr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mr_template">
      <a:majorFont>
        <a:latin typeface="HGP創英角ｺﾞｼｯｸUB"/>
        <a:ea typeface="HGP創英角ｺﾞｼｯｸUB"/>
        <a:cs typeface=""/>
      </a:majorFont>
      <a:minorFont>
        <a:latin typeface="HGP創英角ｺﾞｼｯｸUB"/>
        <a:ea typeface="HGP創英角ｺﾞｼｯｸUB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mr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mr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mr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既定のテーマ.thmx</Template>
  <TotalTime>1364</TotalTime>
  <Words>159</Words>
  <Application>Microsoft Macintosh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4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Calibri</vt:lpstr>
      <vt:lpstr>HGP創英角ｺﾞｼｯｸUB</vt:lpstr>
      <vt:lpstr>ＭＳ Ｐゴシック</vt:lpstr>
      <vt:lpstr>Wingdings</vt:lpstr>
      <vt:lpstr>Arial</vt:lpstr>
      <vt:lpstr>既定のテーマ</vt:lpstr>
      <vt:lpstr>1_cmr_template</vt:lpstr>
      <vt:lpstr>2_cmr_template</vt:lpstr>
      <vt:lpstr>3_cmr_template</vt:lpstr>
      <vt:lpstr>ワークショップ進行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内容</dc:title>
  <dc:creator>木幡 敬史</dc:creator>
  <cp:lastModifiedBy>Takashi Kowata</cp:lastModifiedBy>
  <cp:revision>17</cp:revision>
  <cp:lastPrinted>2014-08-27T04:49:25Z</cp:lastPrinted>
  <dcterms:created xsi:type="dcterms:W3CDTF">2014-08-27T03:07:49Z</dcterms:created>
  <dcterms:modified xsi:type="dcterms:W3CDTF">2016-03-31T00:23:42Z</dcterms:modified>
</cp:coreProperties>
</file>