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  <p:sldMasterId id="2147483707" r:id="rId2"/>
    <p:sldMasterId id="2147483708" r:id="rId3"/>
    <p:sldMasterId id="2147483709" r:id="rId4"/>
  </p:sldMasterIdLst>
  <p:notesMasterIdLst>
    <p:notesMasterId r:id="rId6"/>
  </p:notesMasterIdLst>
  <p:sldIdLst>
    <p:sldId id="259" r:id="rId5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272"/>
    <a:srgbClr val="FFC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7354" autoAdjust="0"/>
  </p:normalViewPr>
  <p:slideViewPr>
    <p:cSldViewPr snapToGrid="0" snapToObjects="1"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FC210-9BC7-9545-B659-02C13171392F}" type="datetimeFigureOut">
              <a:rPr kumimoji="1" lang="ja-JP" altLang="en-US" smtClean="0"/>
              <a:t>2016/3/31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8C006-7FDB-2646-8832-A87176C8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61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明朝" charset="0"/>
            </a:endParaRPr>
          </a:p>
        </p:txBody>
      </p:sp>
      <p:sp>
        <p:nvSpPr>
          <p:cNvPr id="8196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3">
              <a:defRPr kumimoji="1" sz="1200">
                <a:solidFill>
                  <a:schemeClr val="tx1"/>
                </a:solidFill>
                <a:latin typeface="Arial" charset="0"/>
                <a:ea typeface="ＭＳ Ｐ明朝" charset="0"/>
                <a:cs typeface="ＭＳ Ｐ明朝" charset="0"/>
              </a:defRPr>
            </a:lvl1pPr>
            <a:lvl2pPr marL="716710" indent="-275658" defTabSz="954083">
              <a:defRPr kumimoji="1" sz="1200">
                <a:solidFill>
                  <a:schemeClr val="tx1"/>
                </a:solidFill>
                <a:latin typeface="Arial" charset="0"/>
                <a:ea typeface="ＭＳ Ｐ明朝" charset="0"/>
                <a:cs typeface="ＭＳ Ｐ明朝" charset="0"/>
              </a:defRPr>
            </a:lvl2pPr>
            <a:lvl3pPr marL="1102631" indent="-220526" defTabSz="954083">
              <a:defRPr kumimoji="1" sz="1200">
                <a:solidFill>
                  <a:schemeClr val="tx1"/>
                </a:solidFill>
                <a:latin typeface="Arial" charset="0"/>
                <a:ea typeface="ＭＳ Ｐ明朝" charset="0"/>
                <a:cs typeface="ＭＳ Ｐ明朝" charset="0"/>
              </a:defRPr>
            </a:lvl3pPr>
            <a:lvl4pPr marL="1543684" indent="-220526" defTabSz="954083">
              <a:defRPr kumimoji="1" sz="1200">
                <a:solidFill>
                  <a:schemeClr val="tx1"/>
                </a:solidFill>
                <a:latin typeface="Arial" charset="0"/>
                <a:ea typeface="ＭＳ Ｐ明朝" charset="0"/>
                <a:cs typeface="ＭＳ Ｐ明朝" charset="0"/>
              </a:defRPr>
            </a:lvl4pPr>
            <a:lvl5pPr marL="1984736" indent="-220526" defTabSz="954083">
              <a:defRPr kumimoji="1" sz="1200">
                <a:solidFill>
                  <a:schemeClr val="tx1"/>
                </a:solidFill>
                <a:latin typeface="Arial" charset="0"/>
                <a:ea typeface="ＭＳ Ｐ明朝" charset="0"/>
                <a:cs typeface="ＭＳ Ｐ明朝" charset="0"/>
              </a:defRPr>
            </a:lvl5pPr>
            <a:lvl6pPr marL="2425789" indent="-220526" defTabSz="95408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0"/>
                <a:cs typeface="ＭＳ Ｐ明朝" charset="0"/>
              </a:defRPr>
            </a:lvl6pPr>
            <a:lvl7pPr marL="2866842" indent="-220526" defTabSz="95408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0"/>
                <a:cs typeface="ＭＳ Ｐ明朝" charset="0"/>
              </a:defRPr>
            </a:lvl7pPr>
            <a:lvl8pPr marL="3307894" indent="-220526" defTabSz="95408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0"/>
                <a:cs typeface="ＭＳ Ｐ明朝" charset="0"/>
              </a:defRPr>
            </a:lvl8pPr>
            <a:lvl9pPr marL="3748946" indent="-220526" defTabSz="95408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0"/>
                <a:cs typeface="ＭＳ Ｐ明朝" charset="0"/>
              </a:defRPr>
            </a:lvl9pPr>
          </a:lstStyle>
          <a:p>
            <a:fld id="{8F31CA0F-CCC3-8B42-A49B-21B3CE863DAF}" type="slidenum">
              <a:rPr lang="en-US" altLang="ja-JP" sz="1300">
                <a:ea typeface="ＭＳ Ｐゴシック" charset="0"/>
                <a:cs typeface="ＭＳ Ｐゴシック" charset="0"/>
              </a:rPr>
              <a:pPr/>
              <a:t>1</a:t>
            </a:fld>
            <a:endParaRPr lang="en-US" altLang="ja-JP" sz="130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077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A7A3E-4738-41D1-AB4F-9DBE7D40E9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20AF7-6BF8-4E8D-A79A-AA306BDCA1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1F435-CB77-4582-B763-055BF6F913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1EA53-09A1-4F04-9907-E73186D8C0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E3E0A-EA1E-4373-8DA9-A3C216E683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0FB83-EE48-4433-81CB-E2579EBBFD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0825" y="1052513"/>
            <a:ext cx="4279900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30B93-4C0F-44D7-9FB0-CA7ED8C118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AC82C-C06C-4B08-9062-B1D004B942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44115-E416-402C-9DC4-DB5DACD8DC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1E427-1D7A-4181-8FEC-0006DAF8BA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F7574-35F6-458F-98D7-ED2C922B87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C402B-13C7-4F1A-9CF8-271C966C82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E7F2A-BA7E-45A2-B051-099CA98142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403D2-7E28-4848-BE72-F7E15CFB4A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6563" y="260350"/>
            <a:ext cx="2178050" cy="6121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83338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81F29-862D-46AC-9669-2F5F30F044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914400" y="260350"/>
            <a:ext cx="7258050" cy="56356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50825" y="1052513"/>
            <a:ext cx="4279900" cy="25876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83125" y="1052513"/>
            <a:ext cx="4281488" cy="25876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250825" y="3792538"/>
            <a:ext cx="4279900" cy="258921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83125" y="3792538"/>
            <a:ext cx="4281488" cy="258921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F6936-3BAA-48F2-ABCE-3F74FBD0AE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8DD04-495B-42D2-B643-15F3A21AA5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00066-3542-4937-B8CE-67C8643EB3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500C2-B771-4242-A9B8-8B39450F25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56CD8-7000-4690-8A63-991C0B23D4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C867A-6FFE-4D9A-961A-67CE34A369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A3CCB-DB94-4F67-9D84-1712D89922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6DED3-07EC-4B16-9884-C847D82272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C14A3-99EB-4E25-B460-E313924B1D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0B605-4A07-4FC7-A6C9-25C7D17ABB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2FCE6-F352-4FE8-8014-C7779460DB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35291-E0A6-4027-8AF6-3E72FE6480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E8DB4-8554-4137-8628-C6E8BEAFBC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D3F03-4C06-4457-BC9D-0633194949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95C1E-1EC3-41B7-BB72-BC240EA7E0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81D9C-B7E2-44AD-BFA1-A005D1FF50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0825" y="1052513"/>
            <a:ext cx="4279900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1D41B-D31B-4D79-B467-700E92F3A4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E5F98-CDED-45FE-AD58-47A705619A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4E0D5-2594-4763-83FC-5A78497827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DBF05-964F-41EB-A424-7BDE6084B9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8F4CE-C134-4BE1-BA71-72859DBECA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F22A7-CBB7-4F06-866C-B6ADF6797F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1D1D0-7159-49FB-8467-EC0996FDCA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C1DE9-A212-4E8F-A30E-5F1D936F08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6563" y="260350"/>
            <a:ext cx="2178050" cy="6121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83338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18C0E-8EAC-4072-99AC-D036AF9629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F0AB0-6638-48AE-A3EC-B7B33DCD12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F090-1A80-485C-8582-6A06F05D81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6CC2-A087-4E25-91CC-BF58586116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468F6-E175-4F5C-888B-ADAE84A0E2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AB50E-C816-49B0-8B1F-80298D271E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453188"/>
            <a:ext cx="20161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35921BAF-F750-4AD2-A672-965E789626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539750" y="1989138"/>
            <a:ext cx="5761038" cy="2016125"/>
          </a:xfrm>
          <a:prstGeom prst="rect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612775" y="2060575"/>
            <a:ext cx="719138" cy="18732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6372225" y="1989138"/>
            <a:ext cx="1873250" cy="2016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453188"/>
            <a:ext cx="20161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648C5C52-41AF-4C6D-80E9-96B71FBAD0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053" name="Group 8"/>
          <p:cNvGrpSpPr>
            <a:grpSpLocks/>
          </p:cNvGrpSpPr>
          <p:nvPr/>
        </p:nvGrpSpPr>
        <p:grpSpPr bwMode="auto">
          <a:xfrm>
            <a:off x="250825" y="215900"/>
            <a:ext cx="8713788" cy="692150"/>
            <a:chOff x="158" y="136"/>
            <a:chExt cx="5489" cy="436"/>
          </a:xfrm>
        </p:grpSpPr>
        <p:sp>
          <p:nvSpPr>
            <p:cNvPr id="111625" name="Rectangle 9"/>
            <p:cNvSpPr>
              <a:spLocks noChangeArrowheads="1"/>
            </p:cNvSpPr>
            <p:nvPr/>
          </p:nvSpPr>
          <p:spPr bwMode="auto">
            <a:xfrm>
              <a:off x="158" y="136"/>
              <a:ext cx="5035" cy="436"/>
            </a:xfrm>
            <a:prstGeom prst="rect">
              <a:avLst/>
            </a:prstGeom>
            <a:noFill/>
            <a:ln w="19050">
              <a:solidFill>
                <a:srgbClr val="3333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11626" name="Rectangle 10"/>
            <p:cNvSpPr>
              <a:spLocks noChangeArrowheads="1"/>
            </p:cNvSpPr>
            <p:nvPr/>
          </p:nvSpPr>
          <p:spPr bwMode="auto">
            <a:xfrm>
              <a:off x="204" y="181"/>
              <a:ext cx="362" cy="34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11627" name="Rectangle 11"/>
            <p:cNvSpPr>
              <a:spLocks noChangeArrowheads="1"/>
            </p:cNvSpPr>
            <p:nvPr/>
          </p:nvSpPr>
          <p:spPr bwMode="auto">
            <a:xfrm>
              <a:off x="5239" y="136"/>
              <a:ext cx="408" cy="436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1116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5329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1162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60350"/>
            <a:ext cx="72580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24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2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05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453188"/>
            <a:ext cx="20161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C46BD962-C8BD-45BD-A21E-E62EA8CA38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90501" name="Rectangle 5"/>
          <p:cNvSpPr>
            <a:spLocks noChangeArrowheads="1"/>
          </p:cNvSpPr>
          <p:nvPr/>
        </p:nvSpPr>
        <p:spPr bwMode="auto">
          <a:xfrm>
            <a:off x="539750" y="1989138"/>
            <a:ext cx="5761038" cy="2016125"/>
          </a:xfrm>
          <a:prstGeom prst="rect">
            <a:avLst/>
          </a:prstGeom>
          <a:noFill/>
          <a:ln w="1905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490502" name="Rectangle 6"/>
          <p:cNvSpPr>
            <a:spLocks noChangeArrowheads="1"/>
          </p:cNvSpPr>
          <p:nvPr/>
        </p:nvSpPr>
        <p:spPr bwMode="auto">
          <a:xfrm>
            <a:off x="612775" y="2060575"/>
            <a:ext cx="1800225" cy="18732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490503" name="Rectangle 7"/>
          <p:cNvSpPr>
            <a:spLocks noChangeArrowheads="1"/>
          </p:cNvSpPr>
          <p:nvPr/>
        </p:nvSpPr>
        <p:spPr bwMode="auto">
          <a:xfrm>
            <a:off x="6372225" y="1989138"/>
            <a:ext cx="1873250" cy="2016125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453188"/>
            <a:ext cx="20161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145A5ADC-2D9C-4571-A0C4-B8677BD335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250825" y="215900"/>
            <a:ext cx="8713788" cy="692150"/>
            <a:chOff x="158" y="136"/>
            <a:chExt cx="5489" cy="436"/>
          </a:xfrm>
        </p:grpSpPr>
        <p:sp>
          <p:nvSpPr>
            <p:cNvPr id="492550" name="Rectangle 6"/>
            <p:cNvSpPr>
              <a:spLocks noChangeArrowheads="1"/>
            </p:cNvSpPr>
            <p:nvPr/>
          </p:nvSpPr>
          <p:spPr bwMode="auto">
            <a:xfrm>
              <a:off x="158" y="136"/>
              <a:ext cx="5035" cy="436"/>
            </a:xfrm>
            <a:prstGeom prst="rect">
              <a:avLst/>
            </a:prstGeom>
            <a:noFill/>
            <a:ln w="19050">
              <a:solidFill>
                <a:srgbClr val="3333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2551" name="Rectangle 7"/>
            <p:cNvSpPr>
              <a:spLocks noChangeArrowheads="1"/>
            </p:cNvSpPr>
            <p:nvPr/>
          </p:nvSpPr>
          <p:spPr bwMode="auto">
            <a:xfrm>
              <a:off x="204" y="181"/>
              <a:ext cx="362" cy="34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2552" name="Rectangle 8"/>
            <p:cNvSpPr>
              <a:spLocks noChangeArrowheads="1"/>
            </p:cNvSpPr>
            <p:nvPr/>
          </p:nvSpPr>
          <p:spPr bwMode="auto">
            <a:xfrm>
              <a:off x="5239" y="136"/>
              <a:ext cx="408" cy="436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49255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9255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60350"/>
            <a:ext cx="72580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24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2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角丸四角形 4"/>
          <p:cNvSpPr>
            <a:spLocks noChangeArrowheads="1"/>
          </p:cNvSpPr>
          <p:nvPr/>
        </p:nvSpPr>
        <p:spPr bwMode="auto">
          <a:xfrm>
            <a:off x="126850" y="386765"/>
            <a:ext cx="1868873" cy="419173"/>
          </a:xfrm>
          <a:prstGeom prst="roundRect">
            <a:avLst>
              <a:gd name="adj" fmla="val 16667"/>
            </a:avLst>
          </a:prstGeom>
          <a:solidFill>
            <a:srgbClr val="FFC3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ja-JP" altLang="en-US" sz="1400" dirty="0" smtClean="0">
                <a:latin typeface="メイリオ" charset="0"/>
                <a:ea typeface="メイリオ" charset="0"/>
                <a:cs typeface="メイリオ" charset="0"/>
              </a:rPr>
              <a:t>○○学校</a:t>
            </a:r>
            <a:endParaRPr lang="en-US" sz="1400" dirty="0">
              <a:latin typeface="メイリオ" charset="0"/>
              <a:ea typeface="メイリオ" charset="0"/>
              <a:cs typeface="メイリオ" charset="0"/>
            </a:endParaRPr>
          </a:p>
          <a:p>
            <a:pPr algn="ctr"/>
            <a:r>
              <a:rPr lang="ja-JP" altLang="en-US" sz="1200" dirty="0">
                <a:latin typeface="メイリオ" charset="0"/>
                <a:ea typeface="メイリオ" charset="0"/>
                <a:cs typeface="メイリオ" charset="0"/>
              </a:rPr>
              <a:t>「</a:t>
            </a:r>
            <a:r>
              <a:rPr lang="ja-JP" altLang="en-US" sz="1200" dirty="0" smtClean="0">
                <a:latin typeface="メイリオ" charset="0"/>
                <a:ea typeface="メイリオ" charset="0"/>
                <a:cs typeface="メイリオ" charset="0"/>
              </a:rPr>
              <a:t>目指す子ども像</a:t>
            </a:r>
            <a:r>
              <a:rPr lang="ja-JP" altLang="en-US" sz="1200" dirty="0">
                <a:latin typeface="メイリオ" charset="0"/>
                <a:ea typeface="メイリオ" charset="0"/>
                <a:cs typeface="メイリオ" charset="0"/>
              </a:rPr>
              <a:t>」</a:t>
            </a:r>
            <a:endParaRPr lang="en-US" altLang="ja-JP" sz="12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49" name="角丸四角形 8"/>
          <p:cNvSpPr>
            <a:spLocks noChangeArrowheads="1"/>
          </p:cNvSpPr>
          <p:nvPr/>
        </p:nvSpPr>
        <p:spPr bwMode="auto">
          <a:xfrm>
            <a:off x="2284217" y="386765"/>
            <a:ext cx="1653294" cy="419173"/>
          </a:xfrm>
          <a:prstGeom prst="roundRect">
            <a:avLst>
              <a:gd name="adj" fmla="val 16667"/>
            </a:avLst>
          </a:prstGeom>
          <a:solidFill>
            <a:srgbClr val="FFC3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ja-JP" altLang="en-US" sz="1400" dirty="0">
                <a:latin typeface="メイリオ" charset="0"/>
                <a:ea typeface="メイリオ" charset="0"/>
                <a:cs typeface="メイリオ" charset="0"/>
              </a:rPr>
              <a:t>学校での取組</a:t>
            </a:r>
          </a:p>
        </p:txBody>
      </p:sp>
      <p:sp>
        <p:nvSpPr>
          <p:cNvPr id="6150" name="角丸四角形 9"/>
          <p:cNvSpPr>
            <a:spLocks noChangeArrowheads="1"/>
          </p:cNvSpPr>
          <p:nvPr/>
        </p:nvSpPr>
        <p:spPr bwMode="auto">
          <a:xfrm>
            <a:off x="4008842" y="386765"/>
            <a:ext cx="1653294" cy="419173"/>
          </a:xfrm>
          <a:prstGeom prst="roundRect">
            <a:avLst>
              <a:gd name="adj" fmla="val 16667"/>
            </a:avLst>
          </a:prstGeom>
          <a:solidFill>
            <a:srgbClr val="FFC3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ja-JP" altLang="en-US" sz="1400">
                <a:latin typeface="メイリオ" charset="0"/>
                <a:ea typeface="メイリオ" charset="0"/>
                <a:cs typeface="メイリオ" charset="0"/>
              </a:rPr>
              <a:t>子どもの取組</a:t>
            </a:r>
          </a:p>
        </p:txBody>
      </p:sp>
      <p:sp>
        <p:nvSpPr>
          <p:cNvPr id="6151" name="角丸四角形 10"/>
          <p:cNvSpPr>
            <a:spLocks noChangeArrowheads="1"/>
          </p:cNvSpPr>
          <p:nvPr/>
        </p:nvSpPr>
        <p:spPr bwMode="auto">
          <a:xfrm>
            <a:off x="5735052" y="386765"/>
            <a:ext cx="1653295" cy="419173"/>
          </a:xfrm>
          <a:prstGeom prst="roundRect">
            <a:avLst>
              <a:gd name="adj" fmla="val 16667"/>
            </a:avLst>
          </a:prstGeom>
          <a:solidFill>
            <a:srgbClr val="FFC3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ja-JP" altLang="en-US" sz="1400">
                <a:latin typeface="メイリオ" charset="0"/>
                <a:ea typeface="メイリオ" charset="0"/>
                <a:cs typeface="メイリオ" charset="0"/>
              </a:rPr>
              <a:t>家庭での取組</a:t>
            </a:r>
          </a:p>
        </p:txBody>
      </p:sp>
      <p:sp>
        <p:nvSpPr>
          <p:cNvPr id="6152" name="角丸四角形 11"/>
          <p:cNvSpPr>
            <a:spLocks noChangeArrowheads="1"/>
          </p:cNvSpPr>
          <p:nvPr/>
        </p:nvSpPr>
        <p:spPr bwMode="auto">
          <a:xfrm>
            <a:off x="7459677" y="386765"/>
            <a:ext cx="1654879" cy="419173"/>
          </a:xfrm>
          <a:prstGeom prst="roundRect">
            <a:avLst>
              <a:gd name="adj" fmla="val 16667"/>
            </a:avLst>
          </a:prstGeom>
          <a:solidFill>
            <a:srgbClr val="FFC3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ja-JP" altLang="en-US" sz="1400" dirty="0">
                <a:latin typeface="メイリオ" charset="0"/>
                <a:ea typeface="メイリオ" charset="0"/>
                <a:cs typeface="メイリオ" charset="0"/>
              </a:rPr>
              <a:t>地域での取組</a:t>
            </a:r>
          </a:p>
        </p:txBody>
      </p:sp>
      <p:sp>
        <p:nvSpPr>
          <p:cNvPr id="6154" name="二等辺三角形 16"/>
          <p:cNvSpPr>
            <a:spLocks noChangeArrowheads="1"/>
          </p:cNvSpPr>
          <p:nvPr/>
        </p:nvSpPr>
        <p:spPr bwMode="auto">
          <a:xfrm rot="10800000">
            <a:off x="2336526" y="830505"/>
            <a:ext cx="1581963" cy="139725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ja-JP" altLang="en-US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55" name="角丸四角形 27"/>
          <p:cNvSpPr>
            <a:spLocks noChangeArrowheads="1"/>
          </p:cNvSpPr>
          <p:nvPr/>
        </p:nvSpPr>
        <p:spPr bwMode="auto">
          <a:xfrm>
            <a:off x="126850" y="1014758"/>
            <a:ext cx="1868873" cy="1183821"/>
          </a:xfrm>
          <a:prstGeom prst="roundRect">
            <a:avLst>
              <a:gd name="adj" fmla="val 8426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ja-JP" altLang="en-US" sz="2000" dirty="0" smtClean="0">
                <a:latin typeface="メイリオ" charset="0"/>
                <a:ea typeface="メイリオ" charset="0"/>
                <a:cs typeface="メイリオ" charset="0"/>
              </a:rPr>
              <a:t>○○する人</a:t>
            </a:r>
            <a:endParaRPr lang="en-US" altLang="ja-JP" sz="2000" dirty="0" smtClean="0">
              <a:latin typeface="メイリオ" charset="0"/>
              <a:ea typeface="メイリオ" charset="0"/>
              <a:cs typeface="メイリオ" charset="0"/>
            </a:endParaRPr>
          </a:p>
          <a:p>
            <a:pPr algn="ctr"/>
            <a:r>
              <a:rPr lang="en-US" altLang="ja-JP" sz="1050" dirty="0" smtClean="0">
                <a:latin typeface="メイリオ" charset="0"/>
                <a:ea typeface="メイリオ" charset="0"/>
                <a:cs typeface="メイリオ" charset="0"/>
              </a:rPr>
              <a:t>~</a:t>
            </a:r>
            <a:r>
              <a:rPr lang="ja-JP" altLang="en-US" sz="1050" dirty="0" smtClean="0">
                <a:latin typeface="メイリオ" charset="0"/>
                <a:ea typeface="メイリオ" charset="0"/>
                <a:cs typeface="メイリオ" charset="0"/>
              </a:rPr>
              <a:t>○○な力</a:t>
            </a:r>
            <a:r>
              <a:rPr lang="en-US" altLang="ja-JP" sz="1050" dirty="0" smtClean="0">
                <a:latin typeface="メイリオ" charset="0"/>
                <a:ea typeface="メイリオ" charset="0"/>
                <a:cs typeface="メイリオ" charset="0"/>
              </a:rPr>
              <a:t>〜</a:t>
            </a:r>
            <a:endParaRPr lang="en-US" altLang="ja-JP" sz="20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56" name="二等辺三角形 31"/>
          <p:cNvSpPr>
            <a:spLocks noChangeArrowheads="1"/>
          </p:cNvSpPr>
          <p:nvPr/>
        </p:nvSpPr>
        <p:spPr bwMode="auto">
          <a:xfrm rot="16200000">
            <a:off x="1631716" y="1568324"/>
            <a:ext cx="1014923" cy="14424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ja-JP" altLang="en-US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57" name="二等辺三角形 35"/>
          <p:cNvSpPr>
            <a:spLocks noChangeArrowheads="1"/>
          </p:cNvSpPr>
          <p:nvPr/>
        </p:nvSpPr>
        <p:spPr bwMode="auto">
          <a:xfrm rot="10800000">
            <a:off x="3989820" y="830505"/>
            <a:ext cx="1581963" cy="139725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ja-JP" altLang="en-US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58" name="二等辺三角形 36"/>
          <p:cNvSpPr>
            <a:spLocks noChangeArrowheads="1"/>
          </p:cNvSpPr>
          <p:nvPr/>
        </p:nvSpPr>
        <p:spPr bwMode="auto">
          <a:xfrm rot="10800000">
            <a:off x="5761999" y="830505"/>
            <a:ext cx="1581963" cy="139725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ja-JP" altLang="en-US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59" name="二等辺三角形 37"/>
          <p:cNvSpPr>
            <a:spLocks noChangeArrowheads="1"/>
          </p:cNvSpPr>
          <p:nvPr/>
        </p:nvSpPr>
        <p:spPr bwMode="auto">
          <a:xfrm rot="10800000">
            <a:off x="7459677" y="830505"/>
            <a:ext cx="1581963" cy="139725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ja-JP" altLang="en-US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61" name="角丸四角形 39"/>
          <p:cNvSpPr>
            <a:spLocks noChangeArrowheads="1"/>
          </p:cNvSpPr>
          <p:nvPr/>
        </p:nvSpPr>
        <p:spPr bwMode="auto">
          <a:xfrm>
            <a:off x="126850" y="2289779"/>
            <a:ext cx="1868873" cy="1183821"/>
          </a:xfrm>
          <a:prstGeom prst="roundRect">
            <a:avLst>
              <a:gd name="adj" fmla="val 8426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ja-JP" altLang="en-US" sz="2000" dirty="0" smtClean="0">
                <a:latin typeface="メイリオ" charset="0"/>
                <a:ea typeface="メイリオ" charset="0"/>
                <a:cs typeface="メイリオ" charset="0"/>
              </a:rPr>
              <a:t>○○な人</a:t>
            </a:r>
            <a:endParaRPr lang="en-US" altLang="ja-JP" sz="2000" dirty="0" smtClean="0">
              <a:latin typeface="メイリオ" charset="0"/>
              <a:ea typeface="メイリオ" charset="0"/>
              <a:cs typeface="メイリオ" charset="0"/>
            </a:endParaRPr>
          </a:p>
          <a:p>
            <a:pPr algn="ctr"/>
            <a:r>
              <a:rPr lang="en-US" altLang="ja-JP" sz="1050" dirty="0">
                <a:latin typeface="メイリオ" charset="0"/>
                <a:ea typeface="メイリオ" charset="0"/>
                <a:cs typeface="メイリオ" charset="0"/>
              </a:rPr>
              <a:t>~</a:t>
            </a:r>
            <a:r>
              <a:rPr lang="ja-JP" altLang="en-US" sz="1050" dirty="0">
                <a:latin typeface="メイリオ" charset="0"/>
                <a:ea typeface="メイリオ" charset="0"/>
                <a:cs typeface="メイリオ" charset="0"/>
              </a:rPr>
              <a:t>○○な力</a:t>
            </a:r>
            <a:r>
              <a:rPr lang="en-US" altLang="ja-JP" sz="1050" dirty="0">
                <a:latin typeface="メイリオ" charset="0"/>
                <a:ea typeface="メイリオ" charset="0"/>
                <a:cs typeface="メイリオ" charset="0"/>
              </a:rPr>
              <a:t>〜</a:t>
            </a:r>
            <a:endParaRPr lang="en-US" altLang="ja-JP" sz="20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62" name="二等辺三角形 40"/>
          <p:cNvSpPr>
            <a:spLocks noChangeArrowheads="1"/>
          </p:cNvSpPr>
          <p:nvPr/>
        </p:nvSpPr>
        <p:spPr bwMode="auto">
          <a:xfrm rot="16200000">
            <a:off x="1572200" y="2785365"/>
            <a:ext cx="1133955" cy="14425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ja-JP" altLang="en-US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64" name="角丸四角形 45"/>
          <p:cNvSpPr>
            <a:spLocks noChangeArrowheads="1"/>
          </p:cNvSpPr>
          <p:nvPr/>
        </p:nvSpPr>
        <p:spPr bwMode="auto">
          <a:xfrm>
            <a:off x="126850" y="3583269"/>
            <a:ext cx="1868873" cy="1368467"/>
          </a:xfrm>
          <a:prstGeom prst="roundRect">
            <a:avLst>
              <a:gd name="adj" fmla="val 8426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ja-JP" altLang="en-US" sz="2000" dirty="0" smtClean="0">
                <a:latin typeface="メイリオ" charset="0"/>
                <a:ea typeface="メイリオ" charset="0"/>
                <a:cs typeface="メイリオ" charset="0"/>
              </a:rPr>
              <a:t>○○である</a:t>
            </a:r>
            <a:r>
              <a:rPr lang="ja-JP" altLang="en-US" sz="2000" dirty="0" smtClean="0">
                <a:latin typeface="メイリオ" charset="0"/>
                <a:ea typeface="メイリオ" charset="0"/>
                <a:cs typeface="メイリオ" charset="0"/>
              </a:rPr>
              <a:t>人</a:t>
            </a:r>
            <a:endParaRPr lang="en-US" altLang="ja-JP" sz="2000" dirty="0" smtClean="0">
              <a:latin typeface="メイリオ" charset="0"/>
              <a:ea typeface="メイリオ" charset="0"/>
              <a:cs typeface="メイリオ" charset="0"/>
            </a:endParaRPr>
          </a:p>
          <a:p>
            <a:pPr algn="ctr"/>
            <a:r>
              <a:rPr lang="en-US" altLang="ja-JP" sz="1050" dirty="0">
                <a:latin typeface="メイリオ" charset="0"/>
                <a:ea typeface="メイリオ" charset="0"/>
                <a:cs typeface="メイリオ" charset="0"/>
              </a:rPr>
              <a:t>~</a:t>
            </a:r>
            <a:r>
              <a:rPr lang="ja-JP" altLang="en-US" sz="1050" dirty="0">
                <a:latin typeface="メイリオ" charset="0"/>
                <a:ea typeface="メイリオ" charset="0"/>
                <a:cs typeface="メイリオ" charset="0"/>
              </a:rPr>
              <a:t>○○な力</a:t>
            </a:r>
            <a:r>
              <a:rPr lang="en-US" altLang="ja-JP" sz="1050" dirty="0">
                <a:latin typeface="メイリオ" charset="0"/>
                <a:ea typeface="メイリオ" charset="0"/>
                <a:cs typeface="メイリオ" charset="0"/>
              </a:rPr>
              <a:t>〜</a:t>
            </a:r>
            <a:endParaRPr lang="en-US" altLang="ja-JP" sz="20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65" name="二等辺三角形 46"/>
          <p:cNvSpPr>
            <a:spLocks noChangeArrowheads="1"/>
          </p:cNvSpPr>
          <p:nvPr/>
        </p:nvSpPr>
        <p:spPr bwMode="auto">
          <a:xfrm rot="16200000">
            <a:off x="1480279" y="4170044"/>
            <a:ext cx="1317797" cy="144247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ja-JP" altLang="en-US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67" name="角丸四角形 51"/>
          <p:cNvSpPr>
            <a:spLocks noChangeArrowheads="1"/>
          </p:cNvSpPr>
          <p:nvPr/>
        </p:nvSpPr>
        <p:spPr bwMode="auto">
          <a:xfrm>
            <a:off x="126850" y="5020830"/>
            <a:ext cx="1868873" cy="1183821"/>
          </a:xfrm>
          <a:prstGeom prst="roundRect">
            <a:avLst>
              <a:gd name="adj" fmla="val 8426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ja-JP" altLang="en-US" sz="2000" dirty="0" smtClean="0">
                <a:latin typeface="メイリオ" charset="0"/>
                <a:ea typeface="メイリオ" charset="0"/>
                <a:cs typeface="メイリオ" charset="0"/>
              </a:rPr>
              <a:t>○○な</a:t>
            </a:r>
            <a:r>
              <a:rPr lang="ja-JP" altLang="en-US" sz="2000" dirty="0" smtClean="0">
                <a:latin typeface="メイリオ" charset="0"/>
                <a:ea typeface="メイリオ" charset="0"/>
                <a:cs typeface="メイリオ" charset="0"/>
              </a:rPr>
              <a:t>人</a:t>
            </a:r>
            <a:endParaRPr lang="en-US" altLang="ja-JP" sz="2000" dirty="0" smtClean="0">
              <a:latin typeface="メイリオ" charset="0"/>
              <a:ea typeface="メイリオ" charset="0"/>
              <a:cs typeface="メイリオ" charset="0"/>
            </a:endParaRPr>
          </a:p>
          <a:p>
            <a:pPr algn="ctr"/>
            <a:r>
              <a:rPr lang="en-US" altLang="ja-JP" sz="1050" dirty="0">
                <a:latin typeface="メイリオ" charset="0"/>
                <a:ea typeface="メイリオ" charset="0"/>
                <a:cs typeface="メイリオ" charset="0"/>
              </a:rPr>
              <a:t>~</a:t>
            </a:r>
            <a:r>
              <a:rPr lang="ja-JP" altLang="en-US" sz="1050" dirty="0">
                <a:latin typeface="メイリオ" charset="0"/>
                <a:ea typeface="メイリオ" charset="0"/>
                <a:cs typeface="メイリオ" charset="0"/>
              </a:rPr>
              <a:t>○○な力</a:t>
            </a:r>
            <a:r>
              <a:rPr lang="en-US" altLang="ja-JP" sz="1050" dirty="0">
                <a:latin typeface="メイリオ" charset="0"/>
                <a:ea typeface="メイリオ" charset="0"/>
                <a:cs typeface="メイリオ" charset="0"/>
              </a:rPr>
              <a:t>〜</a:t>
            </a:r>
            <a:endParaRPr lang="en-US" altLang="ja-JP" sz="20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68" name="二等辺三角形 52"/>
          <p:cNvSpPr>
            <a:spLocks noChangeArrowheads="1"/>
          </p:cNvSpPr>
          <p:nvPr/>
        </p:nvSpPr>
        <p:spPr bwMode="auto">
          <a:xfrm rot="16200000">
            <a:off x="1571833" y="5516049"/>
            <a:ext cx="1134687" cy="144249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ja-JP" altLang="en-US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69" name="角丸四角形 56"/>
          <p:cNvSpPr>
            <a:spLocks noChangeArrowheads="1"/>
          </p:cNvSpPr>
          <p:nvPr/>
        </p:nvSpPr>
        <p:spPr bwMode="auto">
          <a:xfrm>
            <a:off x="108669" y="6249514"/>
            <a:ext cx="1887053" cy="501538"/>
          </a:xfrm>
          <a:prstGeom prst="roundRect">
            <a:avLst>
              <a:gd name="adj" fmla="val 8426"/>
            </a:avLst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ja-JP" altLang="en-US" sz="1200" dirty="0">
                <a:latin typeface="メイリオ" charset="0"/>
                <a:ea typeface="メイリオ" charset="0"/>
                <a:cs typeface="メイリオ" charset="0"/>
              </a:rPr>
              <a:t>推進</a:t>
            </a:r>
            <a:r>
              <a:rPr lang="ja-JP" altLang="en-US" sz="1200" dirty="0" smtClean="0">
                <a:latin typeface="メイリオ" charset="0"/>
                <a:ea typeface="メイリオ" charset="0"/>
                <a:cs typeface="メイリオ" charset="0"/>
              </a:rPr>
              <a:t>方策・評価方法</a:t>
            </a:r>
            <a:endParaRPr lang="ja-JP" altLang="en-US" sz="12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70" name="二等辺三角形 58"/>
          <p:cNvSpPr>
            <a:spLocks noChangeArrowheads="1"/>
          </p:cNvSpPr>
          <p:nvPr/>
        </p:nvSpPr>
        <p:spPr bwMode="auto">
          <a:xfrm rot="10800000">
            <a:off x="269512" y="830505"/>
            <a:ext cx="1581963" cy="139725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ja-JP" altLang="en-US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71" name="角丸四角形 59"/>
          <p:cNvSpPr>
            <a:spLocks noChangeArrowheads="1"/>
          </p:cNvSpPr>
          <p:nvPr/>
        </p:nvSpPr>
        <p:spPr bwMode="auto">
          <a:xfrm>
            <a:off x="2285082" y="1014758"/>
            <a:ext cx="1642198" cy="1183821"/>
          </a:xfrm>
          <a:prstGeom prst="roundRect">
            <a:avLst>
              <a:gd name="adj" fmla="val 6597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228600" indent="-228600">
              <a:buFont typeface="HGP創英角ｺﾞｼｯｸUB" charset="0"/>
              <a:buAutoNum type="arabicPeriod"/>
            </a:pPr>
            <a:r>
              <a:rPr lang="ja-JP" altLang="en-US" sz="800" dirty="0">
                <a:latin typeface="メイリオ" charset="0"/>
                <a:ea typeface="メイリオ" charset="0"/>
                <a:cs typeface="メイリオ" charset="0"/>
              </a:rPr>
              <a:t>○○をする</a:t>
            </a:r>
            <a:endParaRPr lang="en-US" altLang="ja-JP" sz="8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72" name="角丸四角形 60"/>
          <p:cNvSpPr>
            <a:spLocks noChangeArrowheads="1"/>
          </p:cNvSpPr>
          <p:nvPr/>
        </p:nvSpPr>
        <p:spPr bwMode="auto">
          <a:xfrm>
            <a:off x="5735052" y="1014758"/>
            <a:ext cx="1642198" cy="1183821"/>
          </a:xfrm>
          <a:prstGeom prst="roundRect">
            <a:avLst>
              <a:gd name="adj" fmla="val 6597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228600" indent="-228600">
              <a:buFont typeface="HGP創英角ｺﾞｼｯｸUB" charset="0"/>
              <a:buAutoNum type="arabicPeriod"/>
            </a:pPr>
            <a:r>
              <a:rPr lang="ja-JP" altLang="en-US" sz="800" dirty="0">
                <a:latin typeface="メイリオ" charset="0"/>
                <a:ea typeface="メイリオ" charset="0"/>
                <a:cs typeface="メイリオ" charset="0"/>
              </a:rPr>
              <a:t>○○をする</a:t>
            </a:r>
            <a:endParaRPr lang="en-US" altLang="ja-JP" sz="8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73" name="角丸四角形 61"/>
          <p:cNvSpPr>
            <a:spLocks noChangeArrowheads="1"/>
          </p:cNvSpPr>
          <p:nvPr/>
        </p:nvSpPr>
        <p:spPr bwMode="auto">
          <a:xfrm>
            <a:off x="7459677" y="1014758"/>
            <a:ext cx="1642198" cy="1183821"/>
          </a:xfrm>
          <a:prstGeom prst="roundRect">
            <a:avLst>
              <a:gd name="adj" fmla="val 6597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228600" indent="-228600">
              <a:buFont typeface="HGP創英角ｺﾞｼｯｸUB" charset="0"/>
              <a:buAutoNum type="arabicPeriod"/>
            </a:pPr>
            <a:r>
              <a:rPr lang="ja-JP" altLang="en-US" sz="800" dirty="0">
                <a:latin typeface="メイリオ" charset="0"/>
                <a:ea typeface="メイリオ" charset="0"/>
                <a:cs typeface="メイリオ" charset="0"/>
              </a:rPr>
              <a:t>○○をする</a:t>
            </a:r>
            <a:endParaRPr lang="en-US" altLang="ja-JP" sz="8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3" name="角丸四角形 62"/>
          <p:cNvSpPr>
            <a:spLocks noChangeArrowheads="1"/>
          </p:cNvSpPr>
          <p:nvPr/>
        </p:nvSpPr>
        <p:spPr bwMode="auto">
          <a:xfrm>
            <a:off x="4031381" y="2290058"/>
            <a:ext cx="1641475" cy="1184275"/>
          </a:xfrm>
          <a:prstGeom prst="roundRect">
            <a:avLst>
              <a:gd name="adj" fmla="val 659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rIns="90000" anchor="ctr"/>
          <a:lstStyle/>
          <a:p>
            <a:pPr marL="228600" indent="-228600">
              <a:buFont typeface="HGP創英角ｺﾞｼｯｸUB" charset="0"/>
              <a:buAutoNum type="arabicPeriod"/>
            </a:pPr>
            <a:r>
              <a:rPr lang="ja-JP" altLang="en-US" sz="800" dirty="0">
                <a:latin typeface="メイリオ" charset="0"/>
                <a:ea typeface="メイリオ" charset="0"/>
                <a:cs typeface="メイリオ" charset="0"/>
              </a:rPr>
              <a:t>○○をする</a:t>
            </a:r>
            <a:endParaRPr lang="en-US" altLang="ja-JP" sz="8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4" name="角丸四角形 63"/>
          <p:cNvSpPr>
            <a:spLocks noChangeArrowheads="1"/>
          </p:cNvSpPr>
          <p:nvPr/>
        </p:nvSpPr>
        <p:spPr bwMode="auto">
          <a:xfrm>
            <a:off x="5734769" y="3583268"/>
            <a:ext cx="1643062" cy="1368874"/>
          </a:xfrm>
          <a:prstGeom prst="roundRect">
            <a:avLst>
              <a:gd name="adj" fmla="val 659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228600" indent="-228600">
              <a:buFont typeface="HGP創英角ｺﾞｼｯｸUB" charset="0"/>
              <a:buAutoNum type="arabicPeriod"/>
            </a:pPr>
            <a:r>
              <a:rPr lang="ja-JP" altLang="en-US" sz="800" dirty="0">
                <a:latin typeface="メイリオ" charset="0"/>
                <a:ea typeface="メイリオ" charset="0"/>
                <a:cs typeface="メイリオ" charset="0"/>
              </a:rPr>
              <a:t>○○をする</a:t>
            </a:r>
            <a:endParaRPr lang="en-US" altLang="ja-JP" sz="8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76" name="角丸四角形 64"/>
          <p:cNvSpPr>
            <a:spLocks noChangeArrowheads="1"/>
          </p:cNvSpPr>
          <p:nvPr/>
        </p:nvSpPr>
        <p:spPr bwMode="auto">
          <a:xfrm>
            <a:off x="7459677" y="2290512"/>
            <a:ext cx="1642198" cy="1183821"/>
          </a:xfrm>
          <a:prstGeom prst="roundRect">
            <a:avLst>
              <a:gd name="adj" fmla="val 659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marL="228600" indent="-228600">
              <a:buFont typeface="HGP創英角ｺﾞｼｯｸUB" charset="0"/>
              <a:buAutoNum type="arabicPeriod"/>
            </a:pPr>
            <a:r>
              <a:rPr lang="ja-JP" altLang="en-US" sz="800" dirty="0">
                <a:latin typeface="メイリオ" charset="0"/>
                <a:ea typeface="メイリオ" charset="0"/>
                <a:cs typeface="メイリオ" charset="0"/>
              </a:rPr>
              <a:t>○○をする</a:t>
            </a:r>
            <a:endParaRPr lang="en-US" altLang="ja-JP" sz="8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77" name="角丸四角形 65"/>
          <p:cNvSpPr>
            <a:spLocks noChangeArrowheads="1"/>
          </p:cNvSpPr>
          <p:nvPr/>
        </p:nvSpPr>
        <p:spPr bwMode="auto">
          <a:xfrm>
            <a:off x="4008842" y="3583269"/>
            <a:ext cx="1642198" cy="1368468"/>
          </a:xfrm>
          <a:prstGeom prst="roundRect">
            <a:avLst>
              <a:gd name="adj" fmla="val 659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marL="228600" indent="-228600">
              <a:buFont typeface="HGP創英角ｺﾞｼｯｸUB" charset="0"/>
              <a:buAutoNum type="arabicPeriod"/>
            </a:pPr>
            <a:r>
              <a:rPr lang="ja-JP" altLang="en-US" sz="800" dirty="0">
                <a:latin typeface="メイリオ" charset="0"/>
                <a:ea typeface="メイリオ" charset="0"/>
                <a:cs typeface="メイリオ" charset="0"/>
              </a:rPr>
              <a:t>○○をする</a:t>
            </a:r>
            <a:endParaRPr lang="en-US" altLang="ja-JP" sz="8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78" name="角丸四角形 66"/>
          <p:cNvSpPr>
            <a:spLocks noChangeArrowheads="1"/>
          </p:cNvSpPr>
          <p:nvPr/>
        </p:nvSpPr>
        <p:spPr bwMode="auto">
          <a:xfrm>
            <a:off x="5735052" y="2281328"/>
            <a:ext cx="1642198" cy="1183821"/>
          </a:xfrm>
          <a:prstGeom prst="roundRect">
            <a:avLst>
              <a:gd name="adj" fmla="val 659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marL="228600" indent="-228600">
              <a:buFont typeface="HGP創英角ｺﾞｼｯｸUB" charset="0"/>
              <a:buAutoNum type="arabicPeriod"/>
            </a:pPr>
            <a:r>
              <a:rPr lang="ja-JP" altLang="en-US" sz="800" dirty="0">
                <a:latin typeface="メイリオ" charset="0"/>
                <a:ea typeface="メイリオ" charset="0"/>
                <a:cs typeface="メイリオ" charset="0"/>
              </a:rPr>
              <a:t>○○をする</a:t>
            </a:r>
            <a:endParaRPr lang="en-US" altLang="ja-JP" sz="8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79" name="角丸四角形 67"/>
          <p:cNvSpPr>
            <a:spLocks noChangeArrowheads="1"/>
          </p:cNvSpPr>
          <p:nvPr/>
        </p:nvSpPr>
        <p:spPr bwMode="auto">
          <a:xfrm>
            <a:off x="7459677" y="3583269"/>
            <a:ext cx="1642198" cy="1368467"/>
          </a:xfrm>
          <a:prstGeom prst="roundRect">
            <a:avLst>
              <a:gd name="adj" fmla="val 659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marL="228600" indent="-228600">
              <a:buFont typeface="HGP創英角ｺﾞｼｯｸUB" charset="0"/>
              <a:buAutoNum type="arabicPeriod"/>
            </a:pPr>
            <a:r>
              <a:rPr lang="ja-JP" altLang="en-US" sz="800" dirty="0">
                <a:latin typeface="メイリオ" charset="0"/>
                <a:ea typeface="メイリオ" charset="0"/>
                <a:cs typeface="メイリオ" charset="0"/>
              </a:rPr>
              <a:t>○○をする</a:t>
            </a:r>
            <a:endParaRPr lang="en-US" altLang="ja-JP" sz="8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80" name="角丸四角形 68"/>
          <p:cNvSpPr>
            <a:spLocks noChangeArrowheads="1"/>
          </p:cNvSpPr>
          <p:nvPr/>
        </p:nvSpPr>
        <p:spPr bwMode="auto">
          <a:xfrm>
            <a:off x="4008842" y="5020830"/>
            <a:ext cx="1642198" cy="1183821"/>
          </a:xfrm>
          <a:prstGeom prst="roundRect">
            <a:avLst>
              <a:gd name="adj" fmla="val 659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marL="228600" indent="-228600">
              <a:buFont typeface="HGP創英角ｺﾞｼｯｸUB" charset="0"/>
              <a:buAutoNum type="arabicPeriod"/>
            </a:pPr>
            <a:r>
              <a:rPr lang="ja-JP" altLang="en-US" sz="800" dirty="0">
                <a:latin typeface="メイリオ" charset="0"/>
                <a:ea typeface="メイリオ" charset="0"/>
                <a:cs typeface="メイリオ" charset="0"/>
              </a:rPr>
              <a:t>○○をする</a:t>
            </a:r>
            <a:endParaRPr lang="en-US" altLang="ja-JP" sz="8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81" name="角丸四角形 69"/>
          <p:cNvSpPr>
            <a:spLocks noChangeArrowheads="1"/>
          </p:cNvSpPr>
          <p:nvPr/>
        </p:nvSpPr>
        <p:spPr bwMode="auto">
          <a:xfrm>
            <a:off x="5735052" y="5020830"/>
            <a:ext cx="1642198" cy="1183821"/>
          </a:xfrm>
          <a:prstGeom prst="roundRect">
            <a:avLst>
              <a:gd name="adj" fmla="val 659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marL="228600" indent="-228600">
              <a:buFont typeface="HGP創英角ｺﾞｼｯｸUB" charset="0"/>
              <a:buAutoNum type="arabicPeriod"/>
            </a:pPr>
            <a:r>
              <a:rPr lang="ja-JP" altLang="en-US" sz="800" dirty="0">
                <a:latin typeface="メイリオ" charset="0"/>
                <a:ea typeface="メイリオ" charset="0"/>
                <a:cs typeface="メイリオ" charset="0"/>
              </a:rPr>
              <a:t>○○をする</a:t>
            </a:r>
            <a:endParaRPr lang="en-US" altLang="ja-JP" sz="8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5" name="角丸四角形 70"/>
          <p:cNvSpPr>
            <a:spLocks noChangeArrowheads="1"/>
          </p:cNvSpPr>
          <p:nvPr/>
        </p:nvSpPr>
        <p:spPr bwMode="auto">
          <a:xfrm>
            <a:off x="7460381" y="5020405"/>
            <a:ext cx="1641475" cy="1184275"/>
          </a:xfrm>
          <a:prstGeom prst="roundRect">
            <a:avLst>
              <a:gd name="adj" fmla="val 659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228600" indent="-228600">
              <a:buFont typeface="HGP創英角ｺﾞｼｯｸUB" charset="0"/>
              <a:buAutoNum type="arabicPeriod"/>
            </a:pPr>
            <a:r>
              <a:rPr lang="ja-JP" altLang="en-US" sz="800" dirty="0">
                <a:latin typeface="メイリオ" charset="0"/>
                <a:ea typeface="メイリオ" charset="0"/>
                <a:cs typeface="メイリオ" charset="0"/>
              </a:rPr>
              <a:t>○○をする</a:t>
            </a:r>
            <a:endParaRPr lang="en-US" altLang="ja-JP" sz="8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83" name="角丸四角形 71"/>
          <p:cNvSpPr>
            <a:spLocks noChangeArrowheads="1"/>
          </p:cNvSpPr>
          <p:nvPr/>
        </p:nvSpPr>
        <p:spPr bwMode="auto">
          <a:xfrm>
            <a:off x="2284217" y="6232253"/>
            <a:ext cx="1653294" cy="518800"/>
          </a:xfrm>
          <a:prstGeom prst="roundRect">
            <a:avLst>
              <a:gd name="adj" fmla="val 8426"/>
            </a:avLst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171450" indent="-171450">
              <a:buFont typeface="Arial"/>
              <a:buChar char="•"/>
            </a:pPr>
            <a:r>
              <a:rPr lang="ja-JP" altLang="en-US" sz="800" dirty="0" smtClean="0">
                <a:latin typeface="メイリオ" charset="0"/>
                <a:ea typeface="メイリオ" charset="0"/>
                <a:cs typeface="メイリオ" charset="0"/>
              </a:rPr>
              <a:t>学校</a:t>
            </a:r>
            <a:r>
              <a:rPr lang="ja-JP" altLang="en-US" sz="800" dirty="0" smtClean="0">
                <a:latin typeface="メイリオ" charset="0"/>
                <a:ea typeface="メイリオ" charset="0"/>
                <a:cs typeface="メイリオ" charset="0"/>
              </a:rPr>
              <a:t>経営計画への位置付け</a:t>
            </a:r>
            <a:endParaRPr lang="en-US" altLang="ja-JP" sz="800" dirty="0">
              <a:latin typeface="メイリオ" charset="0"/>
              <a:ea typeface="メイリオ" charset="0"/>
              <a:cs typeface="メイリオ" charset="0"/>
            </a:endParaRPr>
          </a:p>
          <a:p>
            <a:pPr marL="171450" indent="-171450">
              <a:buFont typeface="Arial"/>
              <a:buChar char="•"/>
            </a:pPr>
            <a:r>
              <a:rPr lang="ja-JP" altLang="en-US" sz="800" dirty="0" smtClean="0">
                <a:latin typeface="メイリオ" charset="0"/>
                <a:ea typeface="メイリオ" charset="0"/>
                <a:cs typeface="メイリオ" charset="0"/>
              </a:rPr>
              <a:t>自己評価・授業アンケート等での検証</a:t>
            </a:r>
            <a:endParaRPr lang="ja-JP" altLang="en-US" sz="8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" name="角丸四角形 73"/>
          <p:cNvSpPr>
            <a:spLocks noChangeArrowheads="1"/>
          </p:cNvSpPr>
          <p:nvPr/>
        </p:nvSpPr>
        <p:spPr bwMode="auto">
          <a:xfrm>
            <a:off x="5746463" y="6231712"/>
            <a:ext cx="1641884" cy="519340"/>
          </a:xfrm>
          <a:prstGeom prst="roundRect">
            <a:avLst>
              <a:gd name="adj" fmla="val 8426"/>
            </a:avLst>
          </a:prstGeom>
          <a:solidFill>
            <a:srgbClr val="BFBF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171450" indent="-171450">
              <a:buFont typeface="Arial"/>
              <a:buChar char="•"/>
              <a:defRPr/>
            </a:pPr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PTA</a:t>
            </a: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や保護者組織での声がけなど</a:t>
            </a:r>
            <a:endParaRPr lang="en-US" altLang="ja-JP" sz="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保護者アンケート等での確認</a:t>
            </a:r>
            <a:r>
              <a:rPr lang="ja-JP" altLang="en-US" sz="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185" name="角丸四角形 77"/>
          <p:cNvSpPr>
            <a:spLocks noChangeArrowheads="1"/>
          </p:cNvSpPr>
          <p:nvPr/>
        </p:nvSpPr>
        <p:spPr bwMode="auto">
          <a:xfrm>
            <a:off x="7459677" y="6232253"/>
            <a:ext cx="1654879" cy="518800"/>
          </a:xfrm>
          <a:prstGeom prst="roundRect">
            <a:avLst>
              <a:gd name="adj" fmla="val 8426"/>
            </a:avLst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171450" indent="-171450">
              <a:buFont typeface="Arial"/>
              <a:buChar char="•"/>
            </a:pPr>
            <a:r>
              <a:rPr lang="en-US" altLang="ja-JP" sz="800" dirty="0" smtClean="0">
                <a:latin typeface="メイリオ" charset="0"/>
                <a:ea typeface="メイリオ" charset="0"/>
                <a:cs typeface="メイリオ" charset="0"/>
              </a:rPr>
              <a:t>CS</a:t>
            </a:r>
            <a:r>
              <a:rPr lang="ja-JP" altLang="en-US" sz="800" dirty="0" smtClean="0">
                <a:latin typeface="メイリオ" charset="0"/>
                <a:ea typeface="メイリオ" charset="0"/>
                <a:cs typeface="メイリオ" charset="0"/>
              </a:rPr>
              <a:t>委員会等での活動への位置付け</a:t>
            </a:r>
            <a:endParaRPr lang="en-US" altLang="ja-JP" sz="800" dirty="0" smtClean="0">
              <a:latin typeface="メイリオ" charset="0"/>
              <a:ea typeface="メイリオ" charset="0"/>
              <a:cs typeface="メイリオ" charset="0"/>
            </a:endParaRPr>
          </a:p>
          <a:p>
            <a:pPr marL="171450" indent="-171450">
              <a:buFont typeface="Arial"/>
              <a:buChar char="•"/>
            </a:pPr>
            <a:r>
              <a:rPr lang="en-US" altLang="ja-JP" sz="800" dirty="0" smtClean="0">
                <a:latin typeface="メイリオ" charset="0"/>
                <a:ea typeface="メイリオ" charset="0"/>
                <a:cs typeface="メイリオ" charset="0"/>
              </a:rPr>
              <a:t>CS</a:t>
            </a:r>
            <a:r>
              <a:rPr lang="ja-JP" altLang="en-US" sz="800" dirty="0" smtClean="0">
                <a:latin typeface="メイリオ" charset="0"/>
                <a:ea typeface="メイリオ" charset="0"/>
                <a:cs typeface="メイリオ" charset="0"/>
              </a:rPr>
              <a:t>を軸とした活動検証</a:t>
            </a:r>
            <a:r>
              <a:rPr lang="ja-JP" altLang="en-US" sz="800" dirty="0">
                <a:latin typeface="メイリオ" charset="0"/>
                <a:ea typeface="メイリオ" charset="0"/>
                <a:cs typeface="メイリオ" charset="0"/>
              </a:rPr>
              <a:t>　</a:t>
            </a:r>
          </a:p>
        </p:txBody>
      </p:sp>
      <p:sp>
        <p:nvSpPr>
          <p:cNvPr id="42" name="角丸四角形 73"/>
          <p:cNvSpPr>
            <a:spLocks noChangeArrowheads="1"/>
          </p:cNvSpPr>
          <p:nvPr/>
        </p:nvSpPr>
        <p:spPr bwMode="auto">
          <a:xfrm>
            <a:off x="4031381" y="6231712"/>
            <a:ext cx="1641884" cy="519340"/>
          </a:xfrm>
          <a:prstGeom prst="roundRect">
            <a:avLst>
              <a:gd name="adj" fmla="val 8426"/>
            </a:avLst>
          </a:prstGeom>
          <a:solidFill>
            <a:srgbClr val="BFBF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171450" indent="-171450">
              <a:buFont typeface="Arial"/>
              <a:buChar char="•"/>
              <a:defRPr/>
            </a:pP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児童会・生徒会等の活動、授業での具体的取組</a:t>
            </a:r>
            <a:endParaRPr lang="en-US" altLang="ja-JP" sz="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学校生活アンケート等での検証</a:t>
            </a:r>
            <a:endParaRPr lang="en-US" altLang="ja-JP" sz="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0" name="角丸四角形 59"/>
          <p:cNvSpPr>
            <a:spLocks noChangeArrowheads="1"/>
          </p:cNvSpPr>
          <p:nvPr/>
        </p:nvSpPr>
        <p:spPr bwMode="auto">
          <a:xfrm>
            <a:off x="4008842" y="1014758"/>
            <a:ext cx="1642198" cy="1183821"/>
          </a:xfrm>
          <a:prstGeom prst="roundRect">
            <a:avLst>
              <a:gd name="adj" fmla="val 6597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228600" indent="-228600">
              <a:buFont typeface="HGP創英角ｺﾞｼｯｸUB" charset="0"/>
              <a:buAutoNum type="arabicPeriod"/>
            </a:pPr>
            <a:r>
              <a:rPr lang="ja-JP" altLang="en-US" sz="900" dirty="0">
                <a:latin typeface="メイリオ" charset="0"/>
                <a:ea typeface="メイリオ" charset="0"/>
                <a:cs typeface="メイリオ" charset="0"/>
              </a:rPr>
              <a:t>○○をする</a:t>
            </a:r>
            <a:endParaRPr lang="en-US" altLang="ja-JP" sz="9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6147" name="テキスト ボックス 4"/>
          <p:cNvSpPr txBox="1">
            <a:spLocks noChangeArrowheads="1"/>
          </p:cNvSpPr>
          <p:nvPr/>
        </p:nvSpPr>
        <p:spPr bwMode="auto">
          <a:xfrm>
            <a:off x="123825" y="18904"/>
            <a:ext cx="8972550" cy="33855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○○学校アクションプラン</a:t>
            </a:r>
            <a:r>
              <a:rPr lang="ja-JP" altLang="en-US" sz="16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　　　　　　　　　　　</a:t>
            </a:r>
            <a:r>
              <a:rPr lang="en-US" altLang="ja-JP" sz="16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20XX</a:t>
            </a:r>
            <a:r>
              <a:rPr lang="ja-JP" altLang="en-US" sz="16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年度版</a:t>
            </a:r>
            <a:r>
              <a:rPr lang="ja-JP" altLang="en-US" sz="16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（案）　　　　　　　　　　　　　　　　　　</a:t>
            </a:r>
          </a:p>
        </p:txBody>
      </p:sp>
      <p:sp>
        <p:nvSpPr>
          <p:cNvPr id="47" name="角丸四角形 38"/>
          <p:cNvSpPr>
            <a:spLocks noChangeArrowheads="1"/>
          </p:cNvSpPr>
          <p:nvPr/>
        </p:nvSpPr>
        <p:spPr bwMode="auto">
          <a:xfrm>
            <a:off x="2325778" y="2299013"/>
            <a:ext cx="1642198" cy="1183821"/>
          </a:xfrm>
          <a:prstGeom prst="roundRect">
            <a:avLst>
              <a:gd name="adj" fmla="val 659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marL="228600" indent="-228600">
              <a:buFont typeface="HGP創英角ｺﾞｼｯｸUB" charset="0"/>
              <a:buAutoNum type="arabicPeriod"/>
            </a:pPr>
            <a:r>
              <a:rPr lang="ja-JP" altLang="en-US" sz="900" dirty="0">
                <a:latin typeface="メイリオ" charset="0"/>
                <a:ea typeface="メイリオ" charset="0"/>
                <a:cs typeface="メイリオ" charset="0"/>
              </a:rPr>
              <a:t>○○をする</a:t>
            </a:r>
            <a:endParaRPr lang="en-US" altLang="ja-JP" sz="9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48" name="角丸四角形 44"/>
          <p:cNvSpPr>
            <a:spLocks noChangeArrowheads="1"/>
          </p:cNvSpPr>
          <p:nvPr/>
        </p:nvSpPr>
        <p:spPr bwMode="auto">
          <a:xfrm>
            <a:off x="2314335" y="3593188"/>
            <a:ext cx="1642198" cy="1368467"/>
          </a:xfrm>
          <a:prstGeom prst="roundRect">
            <a:avLst>
              <a:gd name="adj" fmla="val 659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marL="228600" indent="-228600">
              <a:buFont typeface="HGP創英角ｺﾞｼｯｸUB" charset="0"/>
              <a:buAutoNum type="arabicPeriod"/>
            </a:pPr>
            <a:r>
              <a:rPr lang="ja-JP" altLang="en-US" sz="900" dirty="0">
                <a:latin typeface="メイリオ" charset="0"/>
                <a:ea typeface="メイリオ" charset="0"/>
                <a:cs typeface="メイリオ" charset="0"/>
              </a:rPr>
              <a:t>○○をする</a:t>
            </a:r>
            <a:endParaRPr lang="en-US" altLang="ja-JP" sz="900" dirty="0"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49" name="角丸四角形 50"/>
          <p:cNvSpPr>
            <a:spLocks noChangeArrowheads="1"/>
          </p:cNvSpPr>
          <p:nvPr/>
        </p:nvSpPr>
        <p:spPr bwMode="auto">
          <a:xfrm>
            <a:off x="2284217" y="5017392"/>
            <a:ext cx="1643063" cy="1184275"/>
          </a:xfrm>
          <a:prstGeom prst="roundRect">
            <a:avLst>
              <a:gd name="adj" fmla="val 659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228600" indent="-228600">
              <a:buFont typeface="HGP創英角ｺﾞｼｯｸUB" charset="0"/>
              <a:buAutoNum type="arabicPeriod"/>
            </a:pPr>
            <a:r>
              <a:rPr lang="ja-JP" altLang="en-US" sz="900" dirty="0">
                <a:latin typeface="メイリオ" charset="0"/>
                <a:ea typeface="メイリオ" charset="0"/>
                <a:cs typeface="メイリオ" charset="0"/>
              </a:rPr>
              <a:t>○○をする</a:t>
            </a:r>
            <a:endParaRPr lang="en-US" altLang="ja-JP" sz="900" dirty="0">
              <a:latin typeface="メイリオ" charset="0"/>
              <a:ea typeface="メイリオ" charset="0"/>
              <a:cs typeface="メイリオ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734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既定のテーマ">
  <a:themeElements>
    <a:clrScheme name="cmr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mr_template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m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r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r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r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r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r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r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r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r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r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r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r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mr_template">
  <a:themeElements>
    <a:clrScheme name="1_cmr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mr_template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m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mr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mr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mr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mr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mr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mr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mr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mr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mr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mr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mr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mr_template">
  <a:themeElements>
    <a:clrScheme name="2_cmr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mr_template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m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mr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mr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mr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mr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mr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mr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mr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mr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mr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mr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mr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mr_template">
  <a:themeElements>
    <a:clrScheme name="3_cmr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mr_template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m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mr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mr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mr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mr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mr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mr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mr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mr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mr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mr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mr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既定のテーマ.thmx</Template>
  <TotalTime>2848</TotalTime>
  <Words>182</Words>
  <Application>Microsoft Macintosh PowerPoint</Application>
  <PresentationFormat>画面に合わせる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Calibri</vt:lpstr>
      <vt:lpstr>HGP創英角ｺﾞｼｯｸUB</vt:lpstr>
      <vt:lpstr>ＭＳ Ｐゴシック</vt:lpstr>
      <vt:lpstr>ＭＳ Ｐ明朝</vt:lpstr>
      <vt:lpstr>Wingdings</vt:lpstr>
      <vt:lpstr>メイリオ</vt:lpstr>
      <vt:lpstr>Arial</vt:lpstr>
      <vt:lpstr>既定のテーマ</vt:lpstr>
      <vt:lpstr>1_cmr_template</vt:lpstr>
      <vt:lpstr>2_cmr_template</vt:lpstr>
      <vt:lpstr>3_cmr_template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内容</dc:title>
  <dc:creator>木幡 敬史</dc:creator>
  <cp:lastModifiedBy>Takashi Kowata</cp:lastModifiedBy>
  <cp:revision>36</cp:revision>
  <cp:lastPrinted>2014-08-27T04:49:25Z</cp:lastPrinted>
  <dcterms:created xsi:type="dcterms:W3CDTF">2014-08-27T03:07:49Z</dcterms:created>
  <dcterms:modified xsi:type="dcterms:W3CDTF">2016-03-30T20:42:27Z</dcterms:modified>
</cp:coreProperties>
</file>